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9975" cy="42808525"/>
  <p:notesSz cx="6858000" cy="9144000"/>
  <p:defaultTextStyle>
    <a:defPPr>
      <a:defRPr lang="ru-RU"/>
    </a:defPPr>
    <a:lvl1pPr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087563" indent="-1630363"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175125" indent="-3260725"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6264275" indent="-4892675"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8351838" indent="-6523038" algn="l" defTabSz="4175125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17" d="100"/>
          <a:sy n="17" d="100"/>
        </p:scale>
        <p:origin x="3204" y="126"/>
      </p:cViewPr>
      <p:guideLst>
        <p:guide orient="horz" pos="13483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44106-B1ED-4A9F-88E7-AA0DFEC2369E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E42BD-C0C6-46BB-B64D-DD17AF783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01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E42BD-C0C6-46BB-B64D-DD17AF7833E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600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01F94-CA74-41CA-9725-79E82482CDF2}" type="datetimeFigureOut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E5B214-5F1D-4133-9AE1-AA6A5A6B82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5CF23-5EE1-460A-9F48-5CF70D635FC6}" type="datetimeFigureOut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E32B9-176A-4673-BEC5-9F83CF7D684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909" y="27508444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91909" y="18144082"/>
            <a:ext cx="25737979" cy="9364362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0D8B6-2E1B-49CD-8CD0-14D037AFCC14}" type="datetimeFigureOut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19F7FE-4386-41D9-82E8-5EEE005FB8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15123" y="62349824"/>
            <a:ext cx="44867985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87773" y="62349824"/>
            <a:ext cx="44867982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9ADDD-1AEA-4DDF-9763-A093237729F0}" type="datetimeFigureOut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89FED8-D2CC-4925-8681-D41B5F7E6F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4A6A7-8B1B-41FA-B522-C894A3B18CC5}" type="datetimeFigureOut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6C8B57-26A7-4BDC-A88B-9C1BE00A76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66E45-6797-403D-86FB-0E870BD03504}" type="datetimeFigureOut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3F7F0-D569-48F8-9DBC-1263A14A96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7E568-A9AC-4691-8C21-3DEF303ADC6F}" type="datetimeFigureOut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971E1-9D74-4286-A5A9-30998D17D1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38629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8FE1A-3CDC-4973-84A0-6690DEE3AF51}" type="datetimeFigureOut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1ED28-EA91-4AC1-AC58-697DC61764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5087" y="29965968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935087" y="3825021"/>
            <a:ext cx="18167985" cy="25685115"/>
          </a:xfrm>
        </p:spPr>
        <p:txBody>
          <a:bodyPr rtlCol="0">
            <a:normAutofit/>
          </a:bodyPr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35087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A3303-ACD8-4F87-9968-06C1E69662BB}" type="datetimeFigureOut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68267-0124-4C62-AA1F-06317291D0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EBAC1-4A9E-4B0D-8E6F-797EE62C6430}" type="datetimeFigureOut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0F142-D40C-42C0-A6C9-43EB35D29D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698227" y="10702131"/>
            <a:ext cx="22557528" cy="2279950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15123" y="10702131"/>
            <a:ext cx="67178439" cy="2279950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88521-BBCA-4A03-A584-DA75D261EAE0}" type="datetimeFigureOut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03F97C-69B3-429E-AD66-D4BD54291D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1514475" y="1714500"/>
            <a:ext cx="2725102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43" tIns="208822" rIns="417643" bIns="2088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514475" y="9988550"/>
            <a:ext cx="27251025" cy="282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43" tIns="208822" rIns="417643" bIns="2088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 defTabSz="4176431" eaLnBrk="1" fontAlgn="auto" hangingPunct="1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A4A825-2EAD-4814-86D2-1F23EFD2B3F5}" type="datetimeFigureOut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345738" y="39676388"/>
            <a:ext cx="9588500" cy="2279650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 defTabSz="4176431" eaLnBrk="1" fontAlgn="auto" hangingPunct="1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</p:spPr>
        <p:txBody>
          <a:bodyPr vert="horz" wrap="square" lIns="417643" tIns="208822" rIns="417643" bIns="208822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55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15629802-810D-4207-A77D-917F4AA807E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125" rtl="0" eaLnBrk="0" fontAlgn="base" hangingPunct="0">
        <a:spcBef>
          <a:spcPct val="0"/>
        </a:spcBef>
        <a:spcAft>
          <a:spcPct val="0"/>
        </a:spcAft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2pPr>
      <a:lvl3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3pPr>
      <a:lvl4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4pPr>
      <a:lvl5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5pPr>
      <a:lvl6pPr marL="4572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6pPr>
      <a:lvl7pPr marL="9144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7pPr>
      <a:lvl8pPr marL="13716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8pPr>
      <a:lvl9pPr marL="18288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9pPr>
    </p:titleStyle>
    <p:bodyStyle>
      <a:lvl1pPr marL="1565275" indent="-1565275" algn="l" defTabSz="41751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4925" algn="l" defTabSz="41751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19700" indent="-1042988" algn="l" defTabSz="41751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7263" indent="-1042988" algn="l" defTabSz="41751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413" indent="-1042988" algn="l" defTabSz="41751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7AE1027-809F-44F5-9FC6-C59DDAA12B5F}"/>
              </a:ext>
            </a:extLst>
          </p:cNvPr>
          <p:cNvSpPr/>
          <p:nvPr/>
        </p:nvSpPr>
        <p:spPr>
          <a:xfrm>
            <a:off x="0" y="0"/>
            <a:ext cx="30279975" cy="3017929"/>
          </a:xfrm>
          <a:prstGeom prst="rect">
            <a:avLst/>
          </a:prstGeom>
          <a:solidFill>
            <a:srgbClr val="0071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1098428" y="6098260"/>
            <a:ext cx="7992888" cy="430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b="1" dirty="0">
                <a:solidFill>
                  <a:srgbClr val="0071BB"/>
                </a:solidFill>
                <a:latin typeface="PT Sans" panose="020B0503020203020204" pitchFamily="34" charset="-52"/>
                <a:cs typeface="Arial" pitchFamily="34" charset="0"/>
              </a:rPr>
              <a:t>RELEVANCE AND MOTIVATION</a:t>
            </a:r>
          </a:p>
        </p:txBody>
      </p: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11251556" y="6088968"/>
            <a:ext cx="7099300" cy="430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b="1" dirty="0">
                <a:solidFill>
                  <a:srgbClr val="0071BB"/>
                </a:solidFill>
                <a:latin typeface="PT Sans" panose="020B0503020203020204" pitchFamily="34" charset="-52"/>
                <a:cs typeface="Arial" pitchFamily="34" charset="0"/>
              </a:rPr>
              <a:t>DESCRIPTION OF THE ALGORITHM DETAILS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9883404" y="6857654"/>
            <a:ext cx="269724" cy="34383715"/>
          </a:xfrm>
          <a:prstGeom prst="line">
            <a:avLst/>
          </a:prstGeom>
          <a:ln>
            <a:solidFill>
              <a:srgbClr val="0071BB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9856511" y="6857654"/>
            <a:ext cx="180020" cy="34383715"/>
          </a:xfrm>
          <a:prstGeom prst="line">
            <a:avLst/>
          </a:prstGeom>
          <a:ln>
            <a:solidFill>
              <a:srgbClr val="0071BB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1" y="17010782"/>
            <a:ext cx="30279975" cy="0"/>
          </a:xfrm>
          <a:prstGeom prst="line">
            <a:avLst/>
          </a:prstGeom>
          <a:ln>
            <a:solidFill>
              <a:srgbClr val="0071BB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" y="29684190"/>
            <a:ext cx="30279975" cy="0"/>
          </a:xfrm>
          <a:prstGeom prst="line">
            <a:avLst/>
          </a:prstGeom>
          <a:ln>
            <a:solidFill>
              <a:srgbClr val="0071BB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6" t="34621" r="16422" b="54813"/>
          <a:stretch/>
        </p:blipFill>
        <p:spPr>
          <a:xfrm>
            <a:off x="1" y="73708"/>
            <a:ext cx="4896544" cy="244827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410797" y="734980"/>
            <a:ext cx="251307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Ivanov I.I., Petrov A.A.</a:t>
            </a:r>
            <a:br>
              <a:rPr lang="ru-RU" sz="4400" b="1" dirty="0">
                <a:solidFill>
                  <a:schemeClr val="bg1"/>
                </a:solidFill>
              </a:rPr>
            </a:br>
            <a:r>
              <a:rPr lang="en-US" sz="4400" b="1" dirty="0">
                <a:solidFill>
                  <a:schemeClr val="bg1"/>
                </a:solidFill>
              </a:rPr>
              <a:t>E-mail:   iiivanov@niini.ru		 	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13804" y="4104563"/>
            <a:ext cx="26786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71BB"/>
                </a:solidFill>
                <a:latin typeface="PT Sans" panose="020B0503020203020204" pitchFamily="34" charset="-52"/>
              </a:rPr>
              <a:t>THEME</a:t>
            </a:r>
            <a:r>
              <a:rPr lang="ru-RU" sz="6600" b="1" dirty="0">
                <a:solidFill>
                  <a:srgbClr val="0071BB"/>
                </a:solidFill>
                <a:latin typeface="PT Sans" panose="020B0503020203020204" pitchFamily="34" charset="-52"/>
              </a:rPr>
              <a:t>*</a:t>
            </a:r>
            <a:r>
              <a:rPr lang="ru-RU" sz="6600" dirty="0">
                <a:solidFill>
                  <a:srgbClr val="0071BB"/>
                </a:solidFill>
                <a:latin typeface="PT Sans" panose="020B0503020203020204" pitchFamily="34" charset="-52"/>
              </a:rPr>
              <a:t>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A0ACAD8-D513-4B3A-8619-5FF3072FD2DB}"/>
              </a:ext>
            </a:extLst>
          </p:cNvPr>
          <p:cNvSpPr/>
          <p:nvPr/>
        </p:nvSpPr>
        <p:spPr>
          <a:xfrm>
            <a:off x="13411796" y="690138"/>
            <a:ext cx="168681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Research Institute of </a:t>
            </a:r>
            <a:r>
              <a:rPr lang="en-US" sz="4400" b="1" dirty="0" err="1">
                <a:solidFill>
                  <a:schemeClr val="bg1"/>
                </a:solidFill>
              </a:rPr>
              <a:t>Neuroinformatics</a:t>
            </a:r>
            <a:r>
              <a:rPr lang="en-US" sz="4400" b="1" dirty="0">
                <a:solidFill>
                  <a:schemeClr val="bg1"/>
                </a:solidFill>
              </a:rPr>
              <a:t>, </a:t>
            </a:r>
            <a:r>
              <a:rPr lang="en-US" sz="4400" b="1" dirty="0" err="1">
                <a:solidFill>
                  <a:schemeClr val="bg1"/>
                </a:solidFill>
              </a:rPr>
              <a:t>Dolgoprudny</a:t>
            </a:r>
            <a:r>
              <a:rPr lang="en-US" sz="4400" b="1" dirty="0">
                <a:solidFill>
                  <a:schemeClr val="bg1"/>
                </a:solidFill>
              </a:rPr>
              <a:t>, Russia RSF Project</a:t>
            </a:r>
            <a:r>
              <a:rPr lang="ru-RU" sz="4400" b="1" dirty="0">
                <a:solidFill>
                  <a:schemeClr val="bg1"/>
                </a:solidFill>
              </a:rPr>
              <a:t> № 78-23-117</a:t>
            </a: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C5F6639D-7B8B-4285-B657-EF8A7521F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073" y="17942346"/>
            <a:ext cx="7992888" cy="430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b="1" dirty="0">
                <a:solidFill>
                  <a:srgbClr val="0071BB"/>
                </a:solidFill>
                <a:latin typeface="PT Sans" panose="020B0503020203020204" pitchFamily="34" charset="-52"/>
                <a:cs typeface="Arial" pitchFamily="34" charset="0"/>
              </a:rPr>
              <a:t>TASK STATEMENT</a:t>
            </a:r>
          </a:p>
        </p:txBody>
      </p:sp>
      <p:sp>
        <p:nvSpPr>
          <p:cNvPr id="19" name="Text Box 14">
            <a:extLst>
              <a:ext uri="{FF2B5EF4-FFF2-40B4-BE49-F238E27FC236}">
                <a16:creationId xmlns:a16="http://schemas.microsoft.com/office/drawing/2014/main" id="{044507CF-DE62-43F4-B9A7-8F6104646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28" y="30188246"/>
            <a:ext cx="7992888" cy="430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b="1" dirty="0">
                <a:solidFill>
                  <a:srgbClr val="0071BB"/>
                </a:solidFill>
                <a:latin typeface="PT Sans" panose="020B0503020203020204" pitchFamily="34" charset="-52"/>
                <a:cs typeface="Arial" pitchFamily="34" charset="0"/>
              </a:rPr>
              <a:t>PROPOSED METHOD/ALHORITHM</a:t>
            </a:r>
          </a:p>
        </p:txBody>
      </p:sp>
      <p:sp>
        <p:nvSpPr>
          <p:cNvPr id="20" name="Text Box 13">
            <a:extLst>
              <a:ext uri="{FF2B5EF4-FFF2-40B4-BE49-F238E27FC236}">
                <a16:creationId xmlns:a16="http://schemas.microsoft.com/office/drawing/2014/main" id="{DBF2DDDA-2D65-49F1-B0F1-9B3999383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2395" y="17942346"/>
            <a:ext cx="7099300" cy="430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b="1" dirty="0">
                <a:solidFill>
                  <a:srgbClr val="0071BB"/>
                </a:solidFill>
                <a:latin typeface="PT Sans" panose="020B0503020203020204" pitchFamily="34" charset="-52"/>
                <a:cs typeface="Arial" pitchFamily="34" charset="0"/>
              </a:rPr>
              <a:t>DESCRIPTION OF THE ALGORITHM DETAILS</a:t>
            </a:r>
          </a:p>
        </p:txBody>
      </p:sp>
      <p:sp>
        <p:nvSpPr>
          <p:cNvPr id="21" name="Text Box 13">
            <a:extLst>
              <a:ext uri="{FF2B5EF4-FFF2-40B4-BE49-F238E27FC236}">
                <a16:creationId xmlns:a16="http://schemas.microsoft.com/office/drawing/2014/main" id="{19CDC706-7BC7-4293-B608-C3B953F6D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1556" y="30188246"/>
            <a:ext cx="7099300" cy="430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b="1" dirty="0">
                <a:solidFill>
                  <a:srgbClr val="0071BB"/>
                </a:solidFill>
                <a:latin typeface="PT Sans" panose="020B0503020203020204" pitchFamily="34" charset="-52"/>
                <a:cs typeface="Arial" pitchFamily="34" charset="0"/>
              </a:rPr>
              <a:t>EXPERIMENTAL RESULTS</a:t>
            </a:r>
          </a:p>
        </p:txBody>
      </p:sp>
      <p:sp>
        <p:nvSpPr>
          <p:cNvPr id="22" name="Text Box 13">
            <a:extLst>
              <a:ext uri="{FF2B5EF4-FFF2-40B4-BE49-F238E27FC236}">
                <a16:creationId xmlns:a16="http://schemas.microsoft.com/office/drawing/2014/main" id="{F4D47052-CA63-4C71-8A6C-C0DD3577F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5341" y="6066558"/>
            <a:ext cx="7099300" cy="430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b="1" dirty="0">
                <a:solidFill>
                  <a:srgbClr val="0071BB"/>
                </a:solidFill>
                <a:latin typeface="PT Sans" panose="020B0503020203020204" pitchFamily="34" charset="-52"/>
                <a:cs typeface="Arial" pitchFamily="34" charset="0"/>
              </a:rPr>
              <a:t>EXPERIMENTAL RESULTS</a:t>
            </a:r>
          </a:p>
        </p:txBody>
      </p:sp>
      <p:sp>
        <p:nvSpPr>
          <p:cNvPr id="23" name="Text Box 13">
            <a:extLst>
              <a:ext uri="{FF2B5EF4-FFF2-40B4-BE49-F238E27FC236}">
                <a16:creationId xmlns:a16="http://schemas.microsoft.com/office/drawing/2014/main" id="{DACF60A4-9ED2-4602-A1D7-3A0F10FDE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1858" y="17942346"/>
            <a:ext cx="7099300" cy="430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b="1" dirty="0">
                <a:solidFill>
                  <a:srgbClr val="0071BB"/>
                </a:solidFill>
                <a:latin typeface="PT Sans" panose="020B0503020203020204" pitchFamily="34" charset="-52"/>
                <a:cs typeface="Arial" pitchFamily="34" charset="0"/>
              </a:rPr>
              <a:t>CONCLUSIONS AND DEVELOPMENT PROSPECTS</a:t>
            </a:r>
          </a:p>
        </p:txBody>
      </p:sp>
      <p:sp>
        <p:nvSpPr>
          <p:cNvPr id="25" name="Text Box 13">
            <a:extLst>
              <a:ext uri="{FF2B5EF4-FFF2-40B4-BE49-F238E27FC236}">
                <a16:creationId xmlns:a16="http://schemas.microsoft.com/office/drawing/2014/main" id="{28435219-C6D1-4E56-AA4E-274EA1741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31347" y="30188964"/>
            <a:ext cx="7099300" cy="430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b="1" dirty="0">
                <a:solidFill>
                  <a:srgbClr val="0071BB"/>
                </a:solidFill>
                <a:latin typeface="PT Sans" panose="020B0503020203020204" pitchFamily="34" charset="-52"/>
                <a:cs typeface="Arial" pitchFamily="34" charset="0"/>
              </a:rPr>
              <a:t>REFERENCES</a:t>
            </a:r>
          </a:p>
        </p:txBody>
      </p:sp>
      <p:sp>
        <p:nvSpPr>
          <p:cNvPr id="26" name="Text Box 13">
            <a:extLst>
              <a:ext uri="{FF2B5EF4-FFF2-40B4-BE49-F238E27FC236}">
                <a16:creationId xmlns:a16="http://schemas.microsoft.com/office/drawing/2014/main" id="{05C1DE37-1BB8-4AB8-A0D0-85119B04F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1957488"/>
            <a:ext cx="12509204" cy="430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800" b="1" dirty="0">
                <a:solidFill>
                  <a:srgbClr val="0071BB"/>
                </a:solidFill>
                <a:latin typeface="PT Sans" panose="020B0503020203020204" pitchFamily="34" charset="-52"/>
                <a:cs typeface="Arial" pitchFamily="34" charset="0"/>
              </a:rPr>
              <a:t>* THE LAYOUT AND STRUCTURE OF THE POSTER MAY DIFFER FROM THE TEMPLATE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78</Words>
  <Application>Microsoft Office PowerPoint</Application>
  <PresentationFormat>Произвольный</PresentationFormat>
  <Paragraphs>14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PT Sans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sin</dc:creator>
  <cp:lastModifiedBy>Зарема Сохова</cp:lastModifiedBy>
  <cp:revision>47</cp:revision>
  <dcterms:created xsi:type="dcterms:W3CDTF">2016-03-21T15:10:29Z</dcterms:created>
  <dcterms:modified xsi:type="dcterms:W3CDTF">2026-09-23T15:45:43Z</dcterms:modified>
</cp:coreProperties>
</file>